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336" r:id="rId6"/>
    <p:sldId id="327" r:id="rId7"/>
    <p:sldId id="333" r:id="rId8"/>
    <p:sldId id="335" r:id="rId9"/>
    <p:sldId id="334" r:id="rId10"/>
    <p:sldId id="291" r:id="rId11"/>
    <p:sldId id="315" r:id="rId12"/>
    <p:sldId id="316" r:id="rId13"/>
    <p:sldId id="317" r:id="rId14"/>
    <p:sldId id="318" r:id="rId15"/>
    <p:sldId id="319" r:id="rId16"/>
    <p:sldId id="320" r:id="rId17"/>
    <p:sldId id="332" r:id="rId18"/>
    <p:sldId id="321" r:id="rId19"/>
    <p:sldId id="322" r:id="rId20"/>
    <p:sldId id="323" r:id="rId21"/>
    <p:sldId id="324" r:id="rId22"/>
    <p:sldId id="325" r:id="rId23"/>
    <p:sldId id="326" r:id="rId24"/>
    <p:sldId id="314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6388"/>
    <a:srgbClr val="01263D"/>
    <a:srgbClr val="5EC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7B9769-BDA8-739A-AA1A-22576CCC3D09}" v="2" dt="2025-11-04T15:57:42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88499" autoAdjust="0"/>
  </p:normalViewPr>
  <p:slideViewPr>
    <p:cSldViewPr snapToGrid="0">
      <p:cViewPr varScale="1">
        <p:scale>
          <a:sx n="73" d="100"/>
          <a:sy n="73" d="100"/>
        </p:scale>
        <p:origin x="13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ythan Luke" userId="S::20241100@ctucareer.co.za::dd09a813-40b9-47b3-9699-996b6d3d4450" providerId="AD" clId="Web-{947B9769-BDA8-739A-AA1A-22576CCC3D09}"/>
    <pc:docChg chg="modSld">
      <pc:chgData name="Laythan Luke" userId="S::20241100@ctucareer.co.za::dd09a813-40b9-47b3-9699-996b6d3d4450" providerId="AD" clId="Web-{947B9769-BDA8-739A-AA1A-22576CCC3D09}" dt="2025-11-04T15:57:42.465" v="1" actId="1076"/>
      <pc:docMkLst>
        <pc:docMk/>
      </pc:docMkLst>
      <pc:sldChg chg="modSp">
        <pc:chgData name="Laythan Luke" userId="S::20241100@ctucareer.co.za::dd09a813-40b9-47b3-9699-996b6d3d4450" providerId="AD" clId="Web-{947B9769-BDA8-739A-AA1A-22576CCC3D09}" dt="2025-11-04T15:57:42.465" v="1" actId="1076"/>
        <pc:sldMkLst>
          <pc:docMk/>
          <pc:sldMk cId="3770560870" sldId="316"/>
        </pc:sldMkLst>
        <pc:picChg chg="mod">
          <ac:chgData name="Laythan Luke" userId="S::20241100@ctucareer.co.za::dd09a813-40b9-47b3-9699-996b6d3d4450" providerId="AD" clId="Web-{947B9769-BDA8-739A-AA1A-22576CCC3D09}" dt="2025-11-04T15:57:42.465" v="1" actId="1076"/>
          <ac:picMkLst>
            <pc:docMk/>
            <pc:sldMk cId="3770560870" sldId="316"/>
            <ac:picMk id="4" creationId="{CB0FCE21-5979-B6D5-E1A7-15285743E2E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09:32:46.4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0,'86'4,"1"4,84 20,55 5,540-16,-527-19,-18 2,186-2,-196-12,72-1,808 16,-805 12,-57 0,893-8,-626-7,-328 1,194 3,-125 24,-52-3,405-13,-576-10,19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3EAA2-227F-4171-AFD1-4188C9828ECB}" type="datetimeFigureOut">
              <a:rPr lang="en-ZA" smtClean="0"/>
              <a:t>2025/11/04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518CB-96FC-4AC4-B4F4-266858F4FD1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0409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18CB-96FC-4AC4-B4F4-266858F4FD16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3124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2F1DD-AA60-ED73-CCF3-5634D629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45DBF-C84C-0BCE-83A7-3D3E7A77C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AA804-163A-FDEE-B643-D9EFF1BAD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C0F83-B3AA-63AF-F3A8-84BEACDFE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18CB-96FC-4AC4-B4F4-266858F4FD16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3668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with her hands in her pockets&#10;&#10;Description automatically generated">
            <a:extLst>
              <a:ext uri="{FF2B5EF4-FFF2-40B4-BE49-F238E27FC236}">
                <a16:creationId xmlns:a16="http://schemas.microsoft.com/office/drawing/2014/main" id="{F8C5D613-F55D-05E8-DD6B-B6C5D2199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4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7CDB9893-20B2-BEAB-993C-935F661B7B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C4650-5962-25D4-C593-A90FA0790532}"/>
              </a:ext>
            </a:extLst>
          </p:cNvPr>
          <p:cNvSpPr txBox="1"/>
          <p:nvPr userDrawn="1"/>
        </p:nvSpPr>
        <p:spPr>
          <a:xfrm>
            <a:off x="71579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150671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blue shirt&#10;&#10;Description automatically generated with medium confidence">
            <a:extLst>
              <a:ext uri="{FF2B5EF4-FFF2-40B4-BE49-F238E27FC236}">
                <a16:creationId xmlns:a16="http://schemas.microsoft.com/office/drawing/2014/main" id="{FB6A034C-A82E-BD91-538A-BC6968B4B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B67E4-8512-E8C0-C9DA-CAF8AB661394}"/>
              </a:ext>
            </a:extLst>
          </p:cNvPr>
          <p:cNvSpPr txBox="1"/>
          <p:nvPr userDrawn="1"/>
        </p:nvSpPr>
        <p:spPr>
          <a:xfrm>
            <a:off x="6059056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2773882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&#10;&#10;Description automatically generated">
            <a:extLst>
              <a:ext uri="{FF2B5EF4-FFF2-40B4-BE49-F238E27FC236}">
                <a16:creationId xmlns:a16="http://schemas.microsoft.com/office/drawing/2014/main" id="{3C239B74-847B-EDEE-1F3E-C2AC05E83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E71D5-4736-A454-97EC-B8FF8398BCA0}"/>
              </a:ext>
            </a:extLst>
          </p:cNvPr>
          <p:cNvSpPr txBox="1"/>
          <p:nvPr userDrawn="1"/>
        </p:nvSpPr>
        <p:spPr>
          <a:xfrm>
            <a:off x="71579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4090542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5DBCC4-32F5-4EC5-4C90-6A1B8D400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94C64-0AEB-7F18-C88E-272A0DD63E57}"/>
              </a:ext>
            </a:extLst>
          </p:cNvPr>
          <p:cNvSpPr txBox="1"/>
          <p:nvPr userDrawn="1"/>
        </p:nvSpPr>
        <p:spPr>
          <a:xfrm>
            <a:off x="6096000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3386099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ckground with a pink and blue text&#10;&#10;Description automatically generated with medium confidence">
            <a:extLst>
              <a:ext uri="{FF2B5EF4-FFF2-40B4-BE49-F238E27FC236}">
                <a16:creationId xmlns:a16="http://schemas.microsoft.com/office/drawing/2014/main" id="{62088F9E-2777-63D6-59EA-07A7A3304D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12941-0F69-EE1F-537D-8447D9A91580}"/>
              </a:ext>
            </a:extLst>
          </p:cNvPr>
          <p:cNvSpPr txBox="1"/>
          <p:nvPr userDrawn="1"/>
        </p:nvSpPr>
        <p:spPr>
          <a:xfrm>
            <a:off x="6096000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2473808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lines&#10;&#10;Description automatically generated">
            <a:extLst>
              <a:ext uri="{FF2B5EF4-FFF2-40B4-BE49-F238E27FC236}">
                <a16:creationId xmlns:a16="http://schemas.microsoft.com/office/drawing/2014/main" id="{7D8DF2D1-2DF4-31CA-4255-F20E9DAC2F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3CC1FE-28BE-7038-19AF-41602450A512}"/>
              </a:ext>
            </a:extLst>
          </p:cNvPr>
          <p:cNvSpPr txBox="1"/>
          <p:nvPr userDrawn="1"/>
        </p:nvSpPr>
        <p:spPr>
          <a:xfrm>
            <a:off x="71579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2620207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south africa&#10;&#10;Description automatically generated">
            <a:extLst>
              <a:ext uri="{FF2B5EF4-FFF2-40B4-BE49-F238E27FC236}">
                <a16:creationId xmlns:a16="http://schemas.microsoft.com/office/drawing/2014/main" id="{FA58BA61-3323-4556-6503-C05B85CF4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179BDB-E3EF-0C54-CEBF-168B10D0012B}"/>
              </a:ext>
            </a:extLst>
          </p:cNvPr>
          <p:cNvSpPr txBox="1"/>
          <p:nvPr userDrawn="1"/>
        </p:nvSpPr>
        <p:spPr>
          <a:xfrm>
            <a:off x="3065318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3837498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9E6D36C6-0AEA-A0A5-6CCC-7123B1371A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8E951-5025-8CD0-4CDC-70177CB816D3}"/>
              </a:ext>
            </a:extLst>
          </p:cNvPr>
          <p:cNvSpPr txBox="1"/>
          <p:nvPr userDrawn="1"/>
        </p:nvSpPr>
        <p:spPr>
          <a:xfrm>
            <a:off x="634997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277014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ue shirt&#10;&#10;Description automatically generated">
            <a:extLst>
              <a:ext uri="{FF2B5EF4-FFF2-40B4-BE49-F238E27FC236}">
                <a16:creationId xmlns:a16="http://schemas.microsoft.com/office/drawing/2014/main" id="{B27D1853-915F-6728-7C61-273B872E44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076F8-8429-4B38-4984-5488298B91FB}"/>
              </a:ext>
            </a:extLst>
          </p:cNvPr>
          <p:cNvSpPr txBox="1"/>
          <p:nvPr userDrawn="1"/>
        </p:nvSpPr>
        <p:spPr>
          <a:xfrm>
            <a:off x="6059056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304064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with her hands up&#10;&#10;Description automatically generated">
            <a:extLst>
              <a:ext uri="{FF2B5EF4-FFF2-40B4-BE49-F238E27FC236}">
                <a16:creationId xmlns:a16="http://schemas.microsoft.com/office/drawing/2014/main" id="{6131787F-A441-0B41-D154-1B870967D2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7EA7E-534F-A6F8-5904-7A6C05F67426}"/>
              </a:ext>
            </a:extLst>
          </p:cNvPr>
          <p:cNvSpPr txBox="1"/>
          <p:nvPr userDrawn="1"/>
        </p:nvSpPr>
        <p:spPr>
          <a:xfrm>
            <a:off x="710045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1757844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ircle with a blue background&#10;&#10;Description automatically generated">
            <a:extLst>
              <a:ext uri="{FF2B5EF4-FFF2-40B4-BE49-F238E27FC236}">
                <a16:creationId xmlns:a16="http://schemas.microsoft.com/office/drawing/2014/main" id="{A4A1346B-6124-1BAB-032C-4D1D2CFD3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6A35FC-0DC9-B016-AF13-FB524DD4D243}"/>
              </a:ext>
            </a:extLst>
          </p:cNvPr>
          <p:cNvSpPr txBox="1"/>
          <p:nvPr userDrawn="1"/>
        </p:nvSpPr>
        <p:spPr>
          <a:xfrm>
            <a:off x="71579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rgbClr val="012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330083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FA303-28BD-0F74-B7C0-8BDFB636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2D428-62D1-67DA-278D-52468F5CE123}"/>
              </a:ext>
            </a:extLst>
          </p:cNvPr>
          <p:cNvSpPr txBox="1"/>
          <p:nvPr userDrawn="1"/>
        </p:nvSpPr>
        <p:spPr>
          <a:xfrm>
            <a:off x="5271651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158214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ue background&#10;&#10;Description automatically generated">
            <a:extLst>
              <a:ext uri="{FF2B5EF4-FFF2-40B4-BE49-F238E27FC236}">
                <a16:creationId xmlns:a16="http://schemas.microsoft.com/office/drawing/2014/main" id="{2FCDF218-CC9A-053C-1898-D5B113D0D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76A75-F834-F69A-E776-8E3AA0448BE4}"/>
              </a:ext>
            </a:extLst>
          </p:cNvPr>
          <p:cNvSpPr txBox="1"/>
          <p:nvPr userDrawn="1"/>
        </p:nvSpPr>
        <p:spPr>
          <a:xfrm>
            <a:off x="1088736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9936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rochure&#10;&#10;Description automatically generated">
            <a:extLst>
              <a:ext uri="{FF2B5EF4-FFF2-40B4-BE49-F238E27FC236}">
                <a16:creationId xmlns:a16="http://schemas.microsoft.com/office/drawing/2014/main" id="{F3C1F465-8092-3FC4-A2D7-43B0A1716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1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ue shirt&#10;&#10;Description automatically generated">
            <a:extLst>
              <a:ext uri="{FF2B5EF4-FFF2-40B4-BE49-F238E27FC236}">
                <a16:creationId xmlns:a16="http://schemas.microsoft.com/office/drawing/2014/main" id="{42B88AAE-B519-21BA-AD44-09E36EFFB9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054B6-B70B-4D04-437E-71C7DAFF5B2D}"/>
              </a:ext>
            </a:extLst>
          </p:cNvPr>
          <p:cNvSpPr txBox="1"/>
          <p:nvPr userDrawn="1"/>
        </p:nvSpPr>
        <p:spPr>
          <a:xfrm>
            <a:off x="6096000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256015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inting at a screen&#10;&#10;Description automatically generated">
            <a:extLst>
              <a:ext uri="{FF2B5EF4-FFF2-40B4-BE49-F238E27FC236}">
                <a16:creationId xmlns:a16="http://schemas.microsoft.com/office/drawing/2014/main" id="{936A37A2-CAB4-5EBD-FBDD-8C0C408F3D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C4BE5-237F-6E08-293B-79F500258DD3}"/>
              </a:ext>
            </a:extLst>
          </p:cNvPr>
          <p:cNvSpPr txBox="1"/>
          <p:nvPr userDrawn="1"/>
        </p:nvSpPr>
        <p:spPr>
          <a:xfrm>
            <a:off x="3065318" y="6564803"/>
            <a:ext cx="606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 CTU Training Solutions | All Rights Reserved | CTU Training Solutions is a proud member of the </a:t>
            </a:r>
            <a:r>
              <a:rPr lang="en-US" sz="8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UXi</a:t>
            </a:r>
            <a:r>
              <a:rPr 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Private Education Group</a:t>
            </a:r>
          </a:p>
        </p:txBody>
      </p:sp>
    </p:spTree>
    <p:extLst>
      <p:ext uri="{BB962C8B-B14F-4D97-AF65-F5344CB8AC3E}">
        <p14:creationId xmlns:p14="http://schemas.microsoft.com/office/powerpoint/2010/main" val="14939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59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58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B6643-C026-373C-3AE9-1F3871C83279}"/>
              </a:ext>
            </a:extLst>
          </p:cNvPr>
          <p:cNvSpPr txBox="1"/>
          <p:nvPr/>
        </p:nvSpPr>
        <p:spPr>
          <a:xfrm>
            <a:off x="3888827" y="148293"/>
            <a:ext cx="920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BOOTCAMP BY </a:t>
            </a:r>
            <a:r>
              <a:rPr lang="en-ZA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MISS LINDEKA</a:t>
            </a:r>
          </a:p>
        </p:txBody>
      </p:sp>
    </p:spTree>
    <p:extLst>
      <p:ext uri="{BB962C8B-B14F-4D97-AF65-F5344CB8AC3E}">
        <p14:creationId xmlns:p14="http://schemas.microsoft.com/office/powerpoint/2010/main" val="620661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54CA2-52F4-80A6-A528-355BC418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38C901-4C00-71AF-09D4-E1C64C889C46}"/>
              </a:ext>
            </a:extLst>
          </p:cNvPr>
          <p:cNvSpPr txBox="1"/>
          <p:nvPr/>
        </p:nvSpPr>
        <p:spPr>
          <a:xfrm>
            <a:off x="1671145" y="21021"/>
            <a:ext cx="7761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3600" b="1" dirty="0">
                <a:latin typeface="Bookman Old Style" panose="02050604050505020204" pitchFamily="18" charset="0"/>
              </a:rPr>
              <a:t>Navigation, Forms, and Media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5F4B3-16CE-405F-1C17-6A8EAA94F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4737"/>
          <a:stretch>
            <a:fillRect/>
          </a:stretch>
        </p:blipFill>
        <p:spPr>
          <a:xfrm>
            <a:off x="1481958" y="766796"/>
            <a:ext cx="10068909" cy="5949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3322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36973-BB7C-4D2D-3109-A89742D59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C0F3A6-1807-A399-416C-EEB1B2E6070B}"/>
              </a:ext>
            </a:extLst>
          </p:cNvPr>
          <p:cNvSpPr txBox="1"/>
          <p:nvPr/>
        </p:nvSpPr>
        <p:spPr>
          <a:xfrm>
            <a:off x="1324304" y="99904"/>
            <a:ext cx="8560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3600" b="1" dirty="0">
                <a:latin typeface="Bookman Old Style" panose="02050604050505020204" pitchFamily="18" charset="0"/>
              </a:rPr>
              <a:t>CSS Fundamentals and Precedence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3C2E1-E88B-916C-E712-EB3C29C79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4766"/>
          <a:stretch>
            <a:fillRect/>
          </a:stretch>
        </p:blipFill>
        <p:spPr>
          <a:xfrm>
            <a:off x="1324304" y="746235"/>
            <a:ext cx="10523282" cy="594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82227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CC461-5E2A-5426-7162-CCA782069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670E43-B94D-A9C6-7EB5-BE5950357E97}"/>
              </a:ext>
            </a:extLst>
          </p:cNvPr>
          <p:cNvSpPr txBox="1"/>
          <p:nvPr/>
        </p:nvSpPr>
        <p:spPr>
          <a:xfrm>
            <a:off x="914401" y="0"/>
            <a:ext cx="9480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Bookman Old Style" panose="02050604050505020204" pitchFamily="18" charset="0"/>
              </a:rPr>
              <a:t>Webpage Styling: Layout and Formatting</a:t>
            </a:r>
            <a:endParaRPr lang="en-ZA" sz="3600" b="1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5677C-90EF-22A8-9F05-EEFE3188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6003"/>
          <a:stretch>
            <a:fillRect/>
          </a:stretch>
        </p:blipFill>
        <p:spPr>
          <a:xfrm>
            <a:off x="1178997" y="1042673"/>
            <a:ext cx="10823818" cy="55664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019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9721-7781-774E-399C-40FC9912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A34F97-D980-EDAD-4A0E-D4799BE63C20}"/>
              </a:ext>
            </a:extLst>
          </p:cNvPr>
          <p:cNvSpPr txBox="1"/>
          <p:nvPr/>
        </p:nvSpPr>
        <p:spPr>
          <a:xfrm>
            <a:off x="924911" y="88654"/>
            <a:ext cx="9217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Bookman Old Style" panose="02050604050505020204" pitchFamily="18" charset="0"/>
              </a:rPr>
              <a:t>Responsive Design and Code Quality</a:t>
            </a:r>
            <a:endParaRPr lang="en-ZA" sz="3600" b="1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1B4D6-87A0-CB53-9505-6D5CACE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5156"/>
          <a:stretch>
            <a:fillRect/>
          </a:stretch>
        </p:blipFill>
        <p:spPr>
          <a:xfrm>
            <a:off x="1072781" y="819806"/>
            <a:ext cx="10909011" cy="5844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835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27CD6-8530-AD30-33C5-BDC24510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1378806-9BD2-89E3-D94A-1F30914D4B94}"/>
              </a:ext>
            </a:extLst>
          </p:cNvPr>
          <p:cNvSpPr txBox="1"/>
          <p:nvPr/>
        </p:nvSpPr>
        <p:spPr>
          <a:xfrm>
            <a:off x="411061" y="6501386"/>
            <a:ext cx="11375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200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2025 CTU Training Solutions  |  All Rights Reserved  |  ctutraining.ac.za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FB499-152E-9E04-F7CC-06355558F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40B4C6A3-A3CC-7298-DEB5-204B515E5302}"/>
              </a:ext>
            </a:extLst>
          </p:cNvPr>
          <p:cNvSpPr txBox="1">
            <a:spLocks/>
          </p:cNvSpPr>
          <p:nvPr/>
        </p:nvSpPr>
        <p:spPr>
          <a:xfrm>
            <a:off x="0" y="154548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30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j-ea"/>
                <a:cs typeface="+mj-cs"/>
              </a:rPr>
              <a:t>JAVASCRIPT</a:t>
            </a:r>
            <a:endParaRPr kumimoji="0" lang="en-US" sz="6000" b="0" i="0" u="none" strike="noStrike" kern="1200" cap="all" spc="30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C26E806-CD63-B77C-24DD-75C935961674}"/>
              </a:ext>
            </a:extLst>
          </p:cNvPr>
          <p:cNvSpPr txBox="1">
            <a:spLocks/>
          </p:cNvSpPr>
          <p:nvPr/>
        </p:nvSpPr>
        <p:spPr>
          <a:xfrm>
            <a:off x="6711074" y="6009958"/>
            <a:ext cx="52514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EXAM OBJECTIVES</a:t>
            </a:r>
          </a:p>
        </p:txBody>
      </p:sp>
    </p:spTree>
    <p:extLst>
      <p:ext uri="{BB962C8B-B14F-4D97-AF65-F5344CB8AC3E}">
        <p14:creationId xmlns:p14="http://schemas.microsoft.com/office/powerpoint/2010/main" val="1141857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4F57-7B52-5CCF-21EB-22FB5A126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5BC0EE-B641-6F1C-DF63-53CCB5D131A1}"/>
              </a:ext>
            </a:extLst>
          </p:cNvPr>
          <p:cNvSpPr txBox="1"/>
          <p:nvPr/>
        </p:nvSpPr>
        <p:spPr>
          <a:xfrm>
            <a:off x="945931" y="134967"/>
            <a:ext cx="9101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Bookman Old Style" panose="02050604050505020204" pitchFamily="18" charset="0"/>
              </a:rPr>
              <a:t>Variables, Data Types, and Operators</a:t>
            </a:r>
            <a:endParaRPr lang="en-ZA" sz="3600" b="1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CE52B-FE9A-DA6A-1217-7FB76CF1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5435"/>
          <a:stretch>
            <a:fillRect/>
          </a:stretch>
        </p:blipFill>
        <p:spPr>
          <a:xfrm>
            <a:off x="945931" y="781298"/>
            <a:ext cx="11008895" cy="57876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113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9B3C5-5B24-2F1E-22A0-B41CDF4BF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3FE886-FA8D-2B4C-7513-CDDF2E544EA5}"/>
              </a:ext>
            </a:extLst>
          </p:cNvPr>
          <p:cNvSpPr txBox="1"/>
          <p:nvPr/>
        </p:nvSpPr>
        <p:spPr>
          <a:xfrm>
            <a:off x="1324305" y="82639"/>
            <a:ext cx="846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Bookman Old Style" panose="02050604050505020204" pitchFamily="18" charset="0"/>
              </a:rPr>
              <a:t>Control Flow: Decisions and Loops</a:t>
            </a:r>
            <a:endParaRPr lang="en-ZA" sz="3600" b="1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E8FA7-2964-073A-8AF6-731913CB3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6172"/>
          <a:stretch>
            <a:fillRect/>
          </a:stretch>
        </p:blipFill>
        <p:spPr>
          <a:xfrm>
            <a:off x="1215179" y="956443"/>
            <a:ext cx="10798145" cy="5495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7261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DA53-873C-C41D-08BD-89F5AEAEE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BF752C-2BA1-F5E6-42F8-3532D02FB765}"/>
              </a:ext>
            </a:extLst>
          </p:cNvPr>
          <p:cNvSpPr txBox="1"/>
          <p:nvPr/>
        </p:nvSpPr>
        <p:spPr>
          <a:xfrm>
            <a:off x="1629103" y="172802"/>
            <a:ext cx="7761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3600" b="1" dirty="0">
                <a:latin typeface="Bookman Old Style" panose="02050604050505020204" pitchFamily="18" charset="0"/>
              </a:rPr>
              <a:t>Functions, Scope, and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F0866-260C-B155-8F4D-D9C0C223C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6454"/>
          <a:stretch>
            <a:fillRect/>
          </a:stretch>
        </p:blipFill>
        <p:spPr>
          <a:xfrm>
            <a:off x="965038" y="1334814"/>
            <a:ext cx="11121857" cy="50272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931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DDE71-E223-E962-5535-4E500625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5E28A1-3E01-8009-07EF-0D859D8E3733}"/>
              </a:ext>
            </a:extLst>
          </p:cNvPr>
          <p:cNvSpPr txBox="1"/>
          <p:nvPr/>
        </p:nvSpPr>
        <p:spPr>
          <a:xfrm>
            <a:off x="1618593" y="0"/>
            <a:ext cx="7761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3600" b="1" dirty="0">
                <a:latin typeface="Bookman Old Style" panose="02050604050505020204" pitchFamily="18" charset="0"/>
              </a:rPr>
              <a:t>Arrays, Objects, and Math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92D84A-F0D8-71E6-8635-832C0AEA1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3860"/>
          <a:stretch>
            <a:fillRect/>
          </a:stretch>
        </p:blipFill>
        <p:spPr>
          <a:xfrm>
            <a:off x="1397876" y="699806"/>
            <a:ext cx="9501352" cy="601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5930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096A-9C44-4F43-E69A-B3E3ACB57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EC2B0D-982E-64CE-1F18-E730D0EB04B9}"/>
              </a:ext>
            </a:extLst>
          </p:cNvPr>
          <p:cNvSpPr txBox="1"/>
          <p:nvPr/>
        </p:nvSpPr>
        <p:spPr>
          <a:xfrm>
            <a:off x="956441" y="0"/>
            <a:ext cx="91124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3600" b="1" dirty="0">
                <a:latin typeface="Bookman Old Style" panose="02050604050505020204" pitchFamily="18" charset="0"/>
              </a:rPr>
              <a:t>Document Object Model (DOM) Interaction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F3CB2-E865-4AEE-30E2-5AC1ADCBB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4137"/>
          <a:stretch>
            <a:fillRect/>
          </a:stretch>
        </p:blipFill>
        <p:spPr>
          <a:xfrm>
            <a:off x="1376857" y="1099742"/>
            <a:ext cx="10018820" cy="5595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766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64348-FF25-89EE-19A3-C76658E0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11" y="630957"/>
            <a:ext cx="9154509" cy="5870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5510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7E011-1A95-F835-5A28-2B330F1D8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DA31CF-2051-3432-6E76-B6F3C5BA6752}"/>
              </a:ext>
            </a:extLst>
          </p:cNvPr>
          <p:cNvSpPr txBox="1"/>
          <p:nvPr/>
        </p:nvSpPr>
        <p:spPr>
          <a:xfrm>
            <a:off x="1629104" y="155460"/>
            <a:ext cx="7761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3600" b="1" dirty="0">
                <a:latin typeface="Bookman Old Style" panose="02050604050505020204" pitchFamily="18" charset="0"/>
              </a:rPr>
              <a:t>HTML Form Interaction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A6B97-45BC-D8D6-5D28-D76020743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4066"/>
          <a:stretch>
            <a:fillRect/>
          </a:stretch>
        </p:blipFill>
        <p:spPr>
          <a:xfrm>
            <a:off x="994640" y="840827"/>
            <a:ext cx="10866284" cy="5830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748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1FE1CF-8260-BBE5-44AB-B23529A8B4FB}"/>
              </a:ext>
            </a:extLst>
          </p:cNvPr>
          <p:cNvSpPr txBox="1"/>
          <p:nvPr/>
        </p:nvSpPr>
        <p:spPr>
          <a:xfrm>
            <a:off x="777766" y="1887112"/>
            <a:ext cx="82190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&lt;END&gt;&lt;/END&gt;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N</a:t>
            </a:r>
            <a:r>
              <a:rPr kumimoji="0" lang="en-ZA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OW YOU CAN TAKE A &lt;/BR&gt;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  <a:sym typeface="Wingdings" panose="05000000000000000000" pitchFamily="2" charset="2"/>
              </a:rPr>
              <a:t></a:t>
            </a:r>
            <a:r>
              <a:rPr kumimoji="0" lang="en-ZA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ZA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  <a:sym typeface="Wingdings" panose="05000000000000000000" pitchFamily="2" charset="2"/>
              </a:rPr>
              <a:t> </a:t>
            </a:r>
            <a:endParaRPr kumimoji="0" lang="en-ZA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346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E9C51-AF22-63A3-D926-23AB9D770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65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07918-9D39-4C85-522B-87BB2CF81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EEF3D-60F9-02CC-B98E-8E24F2E24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623263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88C59-A6B5-26E1-71DD-850A48F02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2634" y="0"/>
            <a:ext cx="595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2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BC1DE-8F3A-ADAA-702C-4370CFAC0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9D5A2-36AA-F87D-1EC0-EDDC9449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8B4FD1-75DB-2887-3A34-4FCB66267D2C}"/>
                  </a:ext>
                </a:extLst>
              </p14:cNvPr>
              <p14:cNvContentPartPr/>
              <p14:nvPr/>
            </p14:nvContentPartPr>
            <p14:xfrm>
              <a:off x="5181497" y="5654686"/>
              <a:ext cx="2703960" cy="5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8B4FD1-75DB-2887-3A34-4FCB66267D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7497" y="5546686"/>
                <a:ext cx="2811600" cy="2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436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F2290-87E3-F80F-E430-177DE35A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4A6D53-2AF6-218A-1ECC-935B78AC6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23263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49F06-B43A-A9EC-BC02-15E451B00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634" y="-1"/>
            <a:ext cx="595936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6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409BB-C47F-1B26-32BE-15C5E122E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907C0-53AE-BD56-A2B2-6B04A8CB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3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9E020B-B105-4DBA-AD06-93A2527DCB91}"/>
              </a:ext>
            </a:extLst>
          </p:cNvPr>
          <p:cNvSpPr txBox="1"/>
          <p:nvPr/>
        </p:nvSpPr>
        <p:spPr>
          <a:xfrm>
            <a:off x="411061" y="6501386"/>
            <a:ext cx="11375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200" spc="1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2025 CTU Training Solutions  |  All Rights Reserved  |  ctutraining.ac.za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6CF2D-298D-4719-B539-ECC7CF14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CF170687-03EB-40C0-98DE-41EFB8B2FC4C}"/>
              </a:ext>
            </a:extLst>
          </p:cNvPr>
          <p:cNvSpPr txBox="1">
            <a:spLocks/>
          </p:cNvSpPr>
          <p:nvPr/>
        </p:nvSpPr>
        <p:spPr>
          <a:xfrm>
            <a:off x="-94912" y="165058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all" spc="30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j-ea"/>
                <a:cs typeface="+mj-cs"/>
              </a:rPr>
              <a:t>HTML5 &amp; CSS3</a:t>
            </a:r>
            <a:endParaRPr kumimoji="0" lang="en-US" sz="6000" b="0" i="0" u="none" strike="noStrike" kern="1200" cap="all" spc="30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440B63-8C47-4320-86F8-1C17D135C7F8}"/>
              </a:ext>
            </a:extLst>
          </p:cNvPr>
          <p:cNvSpPr txBox="1">
            <a:spLocks/>
          </p:cNvSpPr>
          <p:nvPr/>
        </p:nvSpPr>
        <p:spPr>
          <a:xfrm>
            <a:off x="6711074" y="6009958"/>
            <a:ext cx="52514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EXAM OBJECTIVES</a:t>
            </a:r>
          </a:p>
        </p:txBody>
      </p:sp>
    </p:spTree>
    <p:extLst>
      <p:ext uri="{BB962C8B-B14F-4D97-AF65-F5344CB8AC3E}">
        <p14:creationId xmlns:p14="http://schemas.microsoft.com/office/powerpoint/2010/main" val="108956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06941-A493-CFB0-7D07-AD39B919A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9134"/>
          <a:stretch>
            <a:fillRect/>
          </a:stretch>
        </p:blipFill>
        <p:spPr>
          <a:xfrm>
            <a:off x="959513" y="1114096"/>
            <a:ext cx="11106363" cy="5460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BCC2D-CD43-6B2A-F205-AC0F0AAD9496}"/>
              </a:ext>
            </a:extLst>
          </p:cNvPr>
          <p:cNvSpPr txBox="1"/>
          <p:nvPr/>
        </p:nvSpPr>
        <p:spPr>
          <a:xfrm>
            <a:off x="2601310" y="115614"/>
            <a:ext cx="6232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3600" b="1" dirty="0">
                <a:latin typeface="Bookman Old Style" panose="02050604050505020204" pitchFamily="18" charset="0"/>
              </a:rPr>
              <a:t>HTML Fundamentals</a:t>
            </a:r>
          </a:p>
        </p:txBody>
      </p:sp>
    </p:spTree>
    <p:extLst>
      <p:ext uri="{BB962C8B-B14F-4D97-AF65-F5344CB8AC3E}">
        <p14:creationId xmlns:p14="http://schemas.microsoft.com/office/powerpoint/2010/main" val="2851496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88062-AB8C-F77E-12A3-6961D3256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8FB76D-B140-7439-5654-7D7D16503BA0}"/>
              </a:ext>
            </a:extLst>
          </p:cNvPr>
          <p:cNvSpPr txBox="1"/>
          <p:nvPr/>
        </p:nvSpPr>
        <p:spPr>
          <a:xfrm>
            <a:off x="987970" y="84083"/>
            <a:ext cx="9259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3600" b="1" dirty="0">
                <a:latin typeface="Bookman Old Style" panose="02050604050505020204" pitchFamily="18" charset="0"/>
              </a:rPr>
              <a:t>Document Structure and Semantics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FCE21-5979-B6D5-E1A7-15285743E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7151"/>
          <a:stretch>
            <a:fillRect/>
          </a:stretch>
        </p:blipFill>
        <p:spPr>
          <a:xfrm>
            <a:off x="987970" y="966526"/>
            <a:ext cx="11067393" cy="5291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0560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BDAF727CE53E40A94C8E97DD72E1F3" ma:contentTypeVersion="7" ma:contentTypeDescription="Create a new document." ma:contentTypeScope="" ma:versionID="047ad7e8889db95cd1c5ad8e17181caa">
  <xsd:schema xmlns:xsd="http://www.w3.org/2001/XMLSchema" xmlns:xs="http://www.w3.org/2001/XMLSchema" xmlns:p="http://schemas.microsoft.com/office/2006/metadata/properties" xmlns:ns2="b7ab86d8-0177-4813-a2ca-c34e8e10c96a" targetNamespace="http://schemas.microsoft.com/office/2006/metadata/properties" ma:root="true" ma:fieldsID="f7f95cb6a5ba856cea983a1194328606" ns2:_="">
    <xsd:import namespace="b7ab86d8-0177-4813-a2ca-c34e8e10c9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b86d8-0177-4813-a2ca-c34e8e10c9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762652-1511-4218-8B54-153898864543}">
  <ds:schemaRefs>
    <ds:schemaRef ds:uri="d65fdc82-6d04-4072-9019-8069949007df"/>
    <ds:schemaRef ds:uri="e79ad67b-8480-4010-aede-57fa55a0efb0"/>
    <ds:schemaRef ds:uri="http://schemas.microsoft.com/office/2006/metadata/properties"/>
    <ds:schemaRef ds:uri="http://schemas.microsoft.com/office/infopath/2007/PartnerControls"/>
    <ds:schemaRef ds:uri="5b1fca7c-0336-413b-b625-a82437c0d692"/>
    <ds:schemaRef ds:uri="ad56a60f-ceed-4091-9825-7496429ee827"/>
  </ds:schemaRefs>
</ds:datastoreItem>
</file>

<file path=customXml/itemProps2.xml><?xml version="1.0" encoding="utf-8"?>
<ds:datastoreItem xmlns:ds="http://schemas.openxmlformats.org/officeDocument/2006/customXml" ds:itemID="{58E37D13-4CF2-4688-9489-D04A4F9366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1F9406-D0F5-4FB7-8377-DC0DA025A8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ab86d8-0177-4813-a2ca-c34e8e10c9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121</Words>
  <Application>Microsoft Office PowerPoint</Application>
  <PresentationFormat>Widescreen</PresentationFormat>
  <Paragraphs>24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Mc Alister</dc:creator>
  <cp:lastModifiedBy>Lindeka Mntambo</cp:lastModifiedBy>
  <cp:revision>17</cp:revision>
  <dcterms:created xsi:type="dcterms:W3CDTF">2024-01-18T08:49:13Z</dcterms:created>
  <dcterms:modified xsi:type="dcterms:W3CDTF">2025-11-04T15:57:50Z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0x01010026BDAF727CE53E40A94C8E97DD72E1F3</vt:lpwstr>
  </property>
  <property fmtid="{D5CDD505-2E9C-101B-9397-08002B2CF9AE}" pid="3" name="MediaServiceImageTags">
    <vt:lpwstr/>
  </property>
</Properties>
</file>